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>
      <p:cViewPr varScale="1">
        <p:scale>
          <a:sx n="119" d="100"/>
          <a:sy n="119" d="100"/>
        </p:scale>
        <p:origin x="3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27571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dirty="0" err="1">
                <a:latin typeface="Microsoft Sans Serif"/>
                <a:cs typeface="Microsoft Sans Serif"/>
              </a:rPr>
              <a:t>Runqing</a:t>
            </a:r>
            <a:r>
              <a:rPr lang="en-US" sz="1800" dirty="0">
                <a:latin typeface="Microsoft Sans Serif"/>
                <a:cs typeface="Microsoft Sans Serif"/>
              </a:rPr>
              <a:t> Liu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Microsoft Sans Serif"/>
                <a:cs typeface="Microsoft Sans Serif"/>
              </a:rPr>
              <a:t>8/14/2022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517723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https://github.com/tflores/applied-data-science-capstone/blob/master/Data%20Wrangling.ipynb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13125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lang="zh-CN" alt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altLang="zh-CN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modeling building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007601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Influencing factors for successful launches</a:t>
            </a: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should we do t increase the successful launching rate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3778599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2264</Words>
  <Application>Microsoft Macintosh PowerPoint</Application>
  <PresentationFormat>Widescreen</PresentationFormat>
  <Paragraphs>390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Runqing Liu</cp:lastModifiedBy>
  <cp:revision>1</cp:revision>
  <dcterms:created xsi:type="dcterms:W3CDTF">2022-08-14T17:21:35Z</dcterms:created>
  <dcterms:modified xsi:type="dcterms:W3CDTF">2022-08-14T18:37:26Z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2022-08-14T00:00:00Z</vt:filetime>
  </property>
</Properties>
</file>